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B4815-14DE-4DB0-A8C1-FEB8B27A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41BBD0-5A22-4788-8001-9063DBE6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CCDA-A471-4EA6-9621-C6C7720A2D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58F81B-AE57-4825-9446-D5AB4A79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826512-017E-4676-A7DD-BAB85B47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B8D3-6A5B-4B9B-8484-FD702CC31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1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C69B6-3C62-4536-8561-92BA2BD5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472D0-4ADC-4DF3-8349-FEF8A9DC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A3E7D-BFF8-4E3F-9A19-3BD3960BA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4CCDA-A471-4EA6-9621-C6C7720A2D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60B95-8AEE-4471-851E-6FDAAA365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85AF96-E412-429E-BCE9-107EF152C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B8D3-6A5B-4B9B-8484-FD702CC31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6F5A61-974B-4ED7-B1F9-307C10D2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DE12CB-C1D5-4088-A0F6-4D8E62814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32784B-3061-499C-B2A8-93DE06A8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B9635-A3E3-4A91-8682-0D2C343C9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18385A-8D26-4CA2-9AD6-FD3D8066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DA776-93E4-4D36-8B2D-DCC942A77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008218-A9BE-4B11-89A1-4F83E095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979F5-4B67-4A1F-9FCF-420016906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0D782C-EBB0-4279-BF2B-4B5F8139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A6421-8BB0-4C02-A215-B7105DFA72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BB8FB8-6FC9-4E86-80B0-04844638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0DEEC-D0A9-4D35-A887-1C0AFF393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AA3B7D-200C-4EF5-B52F-3EBE9D1D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1C5816-CFBB-49CB-B35B-60F51FBA9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FC5D55-48E4-4E95-B948-D8A42D9C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281F77-6DD0-48EB-A2EB-42E7E3EEA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8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6527A8-D6DD-4B70-B8BB-E5109EEF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0FEDC-320E-460A-B824-4CE50CE3A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2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9E0035-0DBD-497F-979E-7C8FD3E4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4442E-3A5C-4517-A2CA-5936772365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7C104B-458E-4D73-85E9-9AC0840B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B3CDE-9763-4A4A-ABD6-B682AA9A0D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1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DAF567-386E-427A-A389-81B1367B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C70478-F099-46D6-9260-179694FDB8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CDF0E8-74E4-4794-946C-65251B43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846DC-9DB1-4BDE-BBAD-A051537A2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6C5B62-4A75-4E0C-9736-433A3F4D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9071D-B5FC-44FB-BCE7-21E4FDD94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6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3816AA-C3A9-4897-B69F-ABCAB9B9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9E481C-E4E5-41E0-BCD2-DE6754306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0BFF9B-8A1D-4D4C-BD6A-14C18A76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A4E0B2-74BC-4806-A109-6196916BB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550208-58DA-4709-AAFE-8DEDBD77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09F467-5F4E-41C8-81C0-72819607C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0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5CFB50-0605-4F46-9262-876FEF1D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88602-C3EE-4487-AE59-4D7CFE8DA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9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F880E0-86F6-4462-B5F9-38E3D2B3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E93E13-F58F-45D5-B4F3-32126E17A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79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ISKM</dc:creator>
  <cp:lastModifiedBy>ISKM</cp:lastModifiedBy>
  <cp:revision>1</cp:revision>
  <dcterms:created xsi:type="dcterms:W3CDTF">2018-03-26T03:59:44Z</dcterms:created>
  <dcterms:modified xsi:type="dcterms:W3CDTF">2018-03-26T03:59:44Z</dcterms:modified>
</cp:coreProperties>
</file>